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29" autoAdjust="0"/>
    <p:restoredTop sz="94660"/>
  </p:normalViewPr>
  <p:slideViewPr>
    <p:cSldViewPr snapToGrid="0">
      <p:cViewPr varScale="1">
        <p:scale>
          <a:sx n="85" d="100"/>
          <a:sy n="85" d="100"/>
        </p:scale>
        <p:origin x="13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FE61F-01C9-45BE-BF90-9EC03E52D3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CE9045-5D2D-4F57-8D75-8C9C357C17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ABEF53-9EC3-4633-86C7-AFFE1C37C8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D823C5-3610-4B3F-976C-C167ADC93F56}" type="datetimeFigureOut">
              <a:rPr lang="en-US" smtClean="0"/>
              <a:t>28-08-2021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ADE1AC-30DA-499D-90E7-255711B3A1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DC57DF-F946-4412-AEC9-812E7DDFB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20F7-DBE2-42A7-AEF7-120A90A4CD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7362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D1A75-2A4F-4228-9DEA-650B86A64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A4EE92-A0E6-4274-978E-BAB3C5D3F1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E0A9EC-AD07-4360-A4C1-E4CF562D02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D823C5-3610-4B3F-976C-C167ADC93F56}" type="datetimeFigureOut">
              <a:rPr lang="en-US" smtClean="0"/>
              <a:t>28-08-2021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477FCD-D1F9-46AC-BC5F-7984974826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554C7C-7DAB-479A-A7DF-DC729D0572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20F7-DBE2-42A7-AEF7-120A90A4CD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794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F925D72-CA20-4F29-979B-1AB838729B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50267C-0475-47E5-A29F-F0FB3450A2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F805B7-6A98-4481-93D4-6C9A0C3529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D823C5-3610-4B3F-976C-C167ADC93F56}" type="datetimeFigureOut">
              <a:rPr lang="en-US" smtClean="0"/>
              <a:t>28-08-2021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F8FDF7-4C4A-459C-AAAA-0316650ACB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17B67F-B955-45C1-9699-5EA65301A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20F7-DBE2-42A7-AEF7-120A90A4CD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7498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AA6651-3681-4C60-935C-90911A30D4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0E2645-022A-4664-9BBC-D5BC37A17C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2A7ECE-5D6E-4EC6-9920-2783191380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D823C5-3610-4B3F-976C-C167ADC93F56}" type="datetimeFigureOut">
              <a:rPr lang="en-US" smtClean="0"/>
              <a:t>28-08-2021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7BA769-1238-4226-92FF-4FF9978BAA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1CEAEC-6819-43B9-855E-155D70C2E5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20F7-DBE2-42A7-AEF7-120A90A4CD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0709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E7BD2D-A7BC-42FA-ABFF-0FEB099F03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A5FCC8-3128-4B8F-868E-B3FA4C664B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BB0B0D-CAEE-4B7A-98E2-6B634EEC3E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D823C5-3610-4B3F-976C-C167ADC93F56}" type="datetimeFigureOut">
              <a:rPr lang="en-US" smtClean="0"/>
              <a:t>28-08-2021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D7D3D8-6398-4CA8-B638-571658F2C4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F50410-3A47-4C94-8C54-E64E2D715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20F7-DBE2-42A7-AEF7-120A90A4CD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5036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437028-CC3B-4642-9F2F-5AB9F8025A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35DD78-240E-4853-9B7E-BEBDE80BE5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F2870C-EEA0-4237-BE06-87395A253F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EFD5EA-F6DB-4E39-B81A-40BFAB53CE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D823C5-3610-4B3F-976C-C167ADC93F56}" type="datetimeFigureOut">
              <a:rPr lang="en-US" smtClean="0"/>
              <a:t>28-08-2021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BE93E6-6891-4418-BCCF-E24F7765EB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A55148-0209-4732-ADEE-59C2EF94C1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20F7-DBE2-42A7-AEF7-120A90A4CD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1727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86C1F9-3960-4FC3-8628-04DA097F3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30DC40-44E4-470D-B7BF-DE13E1716E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2FDE22-1347-4937-BAD4-87383F21FF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C2BF953-A639-4350-8653-CD9EA9A035A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CF9294F-2B65-4A2D-AA8B-AD82DE5F5A6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8DAA4A4-47CA-487E-98D6-14EF494BC1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D823C5-3610-4B3F-976C-C167ADC93F56}" type="datetimeFigureOut">
              <a:rPr lang="en-US" smtClean="0"/>
              <a:t>28-08-2021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DF6D519-553E-4409-81B9-00A85B5138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35B2FEB-4B1B-4114-8329-BE47C8A756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20F7-DBE2-42A7-AEF7-120A90A4CD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2610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ACABA-6A89-4B3A-8A97-E5A9BC16F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7D77A9-6218-44A0-A7AF-59990C070A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D823C5-3610-4B3F-976C-C167ADC93F56}" type="datetimeFigureOut">
              <a:rPr lang="en-US" smtClean="0"/>
              <a:t>28-08-2021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F61CA1-E963-4534-98BF-92C37A2924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1D01FB-0447-42C9-B34E-6E0B6A8EE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20F7-DBE2-42A7-AEF7-120A90A4CD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3510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C435989-54AC-492E-AFAF-53A799544B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D823C5-3610-4B3F-976C-C167ADC93F56}" type="datetimeFigureOut">
              <a:rPr lang="en-US" smtClean="0"/>
              <a:t>28-08-2021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880AD5-103F-4143-8D75-D5ED90D06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C7A091-825D-48CC-9EE0-99A6E149A6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20F7-DBE2-42A7-AEF7-120A90A4CD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7480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6A20AA-F47B-4A36-A9B6-66D67A5CE2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870F53-9DCD-4346-828E-B343B1585A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EB90D4-8149-47D8-807A-EF20A7AEC5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5B877B-7B73-40CB-9F6D-C402C5323A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D823C5-3610-4B3F-976C-C167ADC93F56}" type="datetimeFigureOut">
              <a:rPr lang="en-US" smtClean="0"/>
              <a:t>28-08-2021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63F7DB-856C-4F2F-A7C9-8397B89637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E1C97E-74BB-4A95-AD26-ECE98FFC13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20F7-DBE2-42A7-AEF7-120A90A4CD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5967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3426AC-1AF5-49B7-82A8-BEDCEE5FB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7D8ABF9-C7B9-465B-8A8F-A5993E46863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C5D669-21F3-424D-88FA-478E2B1CAE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FD5912-01FB-4F63-8E3B-FE03B972F3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D823C5-3610-4B3F-976C-C167ADC93F56}" type="datetimeFigureOut">
              <a:rPr lang="en-US" smtClean="0"/>
              <a:t>28-08-2021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95B1B1-F9A1-49BC-9925-6891ABD12C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26963F-5721-4F71-A737-01A5D23E8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20F7-DBE2-42A7-AEF7-120A90A4CD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8360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D498A93-F613-446E-B1DB-5A71E914A5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328A60-7127-48EA-8914-4A39D42CA2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7E3AF1-E5F2-41FD-8A0B-6CB02798BE6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D823C5-3610-4B3F-976C-C167ADC93F56}" type="datetimeFigureOut">
              <a:rPr lang="en-US" smtClean="0"/>
              <a:t>28-08-2021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47A189-C818-4575-A73D-879285AF37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B3F65F-BB9F-4EBA-82B6-F85958E0EA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2020F7-DBE2-42A7-AEF7-120A90A4CD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3247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7CFDD-381F-47E5-9F6E-798B13BF576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Internship Studio Task 3</a:t>
            </a:r>
          </a:p>
        </p:txBody>
      </p:sp>
    </p:spTree>
    <p:extLst>
      <p:ext uri="{BB962C8B-B14F-4D97-AF65-F5344CB8AC3E}">
        <p14:creationId xmlns:p14="http://schemas.microsoft.com/office/powerpoint/2010/main" val="1938672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0914E-6BCB-4B3E-9E33-06EE9D229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POC </a:t>
            </a:r>
            <a:r>
              <a:rPr lang="en-US" dirty="0" err="1"/>
              <a:t>vedio</a:t>
            </a:r>
            <a:endParaRPr lang="en-US" dirty="0"/>
          </a:p>
        </p:txBody>
      </p:sp>
      <p:pic>
        <p:nvPicPr>
          <p:cNvPr id="4" name="Task 3 POC vedio">
            <a:hlinkClick r:id="" action="ppaction://media"/>
            <a:extLst>
              <a:ext uri="{FF2B5EF4-FFF2-40B4-BE49-F238E27FC236}">
                <a16:creationId xmlns:a16="http://schemas.microsoft.com/office/drawing/2014/main" id="{87228C4C-5A95-437F-BA33-3904B7BBD88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43138" y="1825625"/>
            <a:ext cx="7705725" cy="4351338"/>
          </a:xfrm>
        </p:spPr>
      </p:pic>
    </p:spTree>
    <p:extLst>
      <p:ext uri="{BB962C8B-B14F-4D97-AF65-F5344CB8AC3E}">
        <p14:creationId xmlns:p14="http://schemas.microsoft.com/office/powerpoint/2010/main" val="1828557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167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68AB92-370F-4B5D-98ED-D8BA7E069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Screenshot of Task 3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1DE5D729-DC76-4BE3-AF58-8C744C8EA0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2765" y="1825625"/>
            <a:ext cx="7746470" cy="4351338"/>
          </a:xfrm>
        </p:spPr>
      </p:pic>
    </p:spTree>
    <p:extLst>
      <p:ext uri="{BB962C8B-B14F-4D97-AF65-F5344CB8AC3E}">
        <p14:creationId xmlns:p14="http://schemas.microsoft.com/office/powerpoint/2010/main" val="8808252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008FDCD-6A50-4320-A1E1-C878185646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2765" y="1825625"/>
            <a:ext cx="7746470" cy="4351338"/>
          </a:xfrm>
        </p:spPr>
      </p:pic>
    </p:spTree>
    <p:extLst>
      <p:ext uri="{BB962C8B-B14F-4D97-AF65-F5344CB8AC3E}">
        <p14:creationId xmlns:p14="http://schemas.microsoft.com/office/powerpoint/2010/main" val="24536495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9910789-D2ED-4659-9AEB-C6098C14AF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2765" y="1825625"/>
            <a:ext cx="7746470" cy="4351338"/>
          </a:xfrm>
        </p:spPr>
      </p:pic>
    </p:spTree>
    <p:extLst>
      <p:ext uri="{BB962C8B-B14F-4D97-AF65-F5344CB8AC3E}">
        <p14:creationId xmlns:p14="http://schemas.microsoft.com/office/powerpoint/2010/main" val="32103340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FD1AD3-9F84-4ECB-976F-242882A7E8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406400"/>
          </a:xfrm>
        </p:spPr>
        <p:txBody>
          <a:bodyPr>
            <a:normAutofit fontScale="90000"/>
          </a:bodyPr>
          <a:lstStyle/>
          <a:p>
            <a:r>
              <a:rPr lang="en-US" dirty="0"/>
              <a:t>Task 3 report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D4E14A-F474-4579-8B70-89F5C87B9E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53155"/>
            <a:ext cx="10515600" cy="56578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Steps to reproduce:</a:t>
            </a:r>
          </a:p>
          <a:p>
            <a:pPr marL="0" indent="0">
              <a:buNone/>
            </a:pPr>
            <a:r>
              <a:rPr lang="en-US" sz="1800" dirty="0"/>
              <a:t>Step 1: Visit http://testasp.vulnweb.com/</a:t>
            </a:r>
          </a:p>
          <a:p>
            <a:pPr marL="0" indent="0">
              <a:buNone/>
            </a:pPr>
            <a:r>
              <a:rPr lang="en-US" sz="1800" dirty="0"/>
              <a:t>Step 2: On the top menu you will find a search option.</a:t>
            </a:r>
          </a:p>
          <a:p>
            <a:pPr marL="0" indent="0">
              <a:buNone/>
            </a:pPr>
            <a:r>
              <a:rPr lang="en-US" sz="1800" dirty="0"/>
              <a:t>Step 3: Click on it and you will be prompted with the Search box.</a:t>
            </a:r>
          </a:p>
          <a:p>
            <a:pPr marL="0" indent="0">
              <a:buNone/>
            </a:pPr>
            <a:r>
              <a:rPr lang="en-US" sz="1800" dirty="0"/>
              <a:t>Step 4: You can intercept the request in Burp Suite</a:t>
            </a:r>
          </a:p>
          <a:p>
            <a:pPr marL="0" indent="0">
              <a:buNone/>
            </a:pPr>
            <a:r>
              <a:rPr lang="en-US" sz="1800" dirty="0"/>
              <a:t>Step 5: Now you can find different payloads for XSS. </a:t>
            </a:r>
          </a:p>
          <a:p>
            <a:pPr marL="0" indent="0">
              <a:buNone/>
            </a:pPr>
            <a:r>
              <a:rPr lang="en-US" sz="1800" dirty="0"/>
              <a:t>Step 6: Send the request to the intruder and paste all the payloads.</a:t>
            </a:r>
          </a:p>
          <a:p>
            <a:pPr marL="0" indent="0">
              <a:buNone/>
            </a:pPr>
            <a:r>
              <a:rPr lang="en-US" sz="1800" dirty="0"/>
              <a:t>Step 7: Try to find a successful payload for XSS.</a:t>
            </a:r>
          </a:p>
          <a:p>
            <a:pPr marL="0" indent="0">
              <a:buNone/>
            </a:pPr>
            <a:r>
              <a:rPr lang="en-US" sz="1800" dirty="0"/>
              <a:t>Impact: It can be used to steal data of the users and it is very harmful to our costumer’s privacy.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Mitigation: If you want to prevent your website from such vulnerability then you can just enable </a:t>
            </a:r>
            <a:r>
              <a:rPr lang="en-US" sz="1800" dirty="0" err="1"/>
              <a:t>noscripting</a:t>
            </a:r>
            <a:r>
              <a:rPr lang="en-US" sz="1800" dirty="0"/>
              <a:t>  on browser.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 err="1"/>
              <a:t>Poc</a:t>
            </a:r>
            <a:r>
              <a:rPr lang="en-US" sz="1800" dirty="0"/>
              <a:t> including screen recording is included in the report which is attached below</a:t>
            </a:r>
          </a:p>
          <a:p>
            <a:pPr marL="0" indent="0">
              <a:buNone/>
            </a:pPr>
            <a:r>
              <a:rPr lang="en-US" sz="1800" dirty="0"/>
              <a:t>Video.mp4</a:t>
            </a:r>
          </a:p>
        </p:txBody>
      </p:sp>
    </p:spTree>
    <p:extLst>
      <p:ext uri="{BB962C8B-B14F-4D97-AF65-F5344CB8AC3E}">
        <p14:creationId xmlns:p14="http://schemas.microsoft.com/office/powerpoint/2010/main" val="40802251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</TotalTime>
  <Words>168</Words>
  <Application>Microsoft Office PowerPoint</Application>
  <PresentationFormat>Widescreen</PresentationFormat>
  <Paragraphs>18</Paragraphs>
  <Slides>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Internship Studio Task 3</vt:lpstr>
      <vt:lpstr>POC vedio</vt:lpstr>
      <vt:lpstr>Screenshot of Task 3</vt:lpstr>
      <vt:lpstr>PowerPoint Presentation</vt:lpstr>
      <vt:lpstr>PowerPoint Presentation</vt:lpstr>
      <vt:lpstr>Task 3 report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Internship Studio Task 3</dc:title>
  <dc:creator>siddhesh kanekar</dc:creator>
  <cp:lastModifiedBy>siddhesh kanekar</cp:lastModifiedBy>
  <cp:revision>4</cp:revision>
  <dcterms:created xsi:type="dcterms:W3CDTF">2021-08-24T14:57:27Z</dcterms:created>
  <dcterms:modified xsi:type="dcterms:W3CDTF">2021-08-28T10:19:55Z</dcterms:modified>
</cp:coreProperties>
</file>